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2880042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DBF0"/>
    <a:srgbClr val="D4E5F4"/>
    <a:srgbClr val="DFE8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17" d="100"/>
          <a:sy n="17" d="100"/>
        </p:scale>
        <p:origin x="209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5891626"/>
            <a:ext cx="24480361" cy="1253324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18908198"/>
            <a:ext cx="21600319" cy="869160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20-01-2026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7132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20-01-2026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2299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1916653"/>
            <a:ext cx="6210092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1916653"/>
            <a:ext cx="18270270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20-01-2026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2888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20-01-2026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5917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8974945"/>
            <a:ext cx="24840367" cy="14974888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4091502"/>
            <a:ext cx="24840367" cy="7874940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20-01-2026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635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9583264"/>
            <a:ext cx="12240181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9583264"/>
            <a:ext cx="12240181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20-01-2026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120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916661"/>
            <a:ext cx="24840367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8824938"/>
            <a:ext cx="12183928" cy="4324966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3149904"/>
            <a:ext cx="12183928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8824938"/>
            <a:ext cx="12243932" cy="4324966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3149904"/>
            <a:ext cx="12243932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20-01-2026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2140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20-01-2026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534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20-01-2026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729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99982"/>
            <a:ext cx="9288887" cy="839993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5183304"/>
            <a:ext cx="14580215" cy="25583147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0799922"/>
            <a:ext cx="9288887" cy="20008190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20-01-2026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401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99982"/>
            <a:ext cx="9288887" cy="839993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5183304"/>
            <a:ext cx="14580215" cy="25583147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0799922"/>
            <a:ext cx="9288887" cy="20008190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0DAF5-3F10-4CE9-8B38-E59645DF3444}" type="datetimeFigureOut">
              <a:rPr lang="en-IN" smtClean="0"/>
              <a:t>20-01-2026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636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1916661"/>
            <a:ext cx="24840367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9583264"/>
            <a:ext cx="24840367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33366432"/>
            <a:ext cx="648009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0DAF5-3F10-4CE9-8B38-E59645DF3444}" type="datetimeFigureOut">
              <a:rPr lang="en-IN" smtClean="0"/>
              <a:t>20-01-2026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33366432"/>
            <a:ext cx="9720143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33366432"/>
            <a:ext cx="648009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8DB53-BC7E-4798-9502-9D51E363BE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101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675543"/>
            <a:ext cx="28800426" cy="5388976"/>
          </a:xfrm>
          <a:gradFill flip="none" rotWithShape="1">
            <a:gsLst>
              <a:gs pos="7000">
                <a:schemeClr val="bg1">
                  <a:lumMod val="95000"/>
                </a:schemeClr>
              </a:gs>
              <a:gs pos="60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en-US" sz="2034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34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34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34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34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34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034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12543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1127753"/>
            <a:ext cx="28800426" cy="4833620"/>
          </a:xfrm>
          <a:gradFill>
            <a:gsLst>
              <a:gs pos="1000">
                <a:schemeClr val="bg1"/>
              </a:gs>
              <a:gs pos="56000">
                <a:schemeClr val="accent1">
                  <a:lumMod val="50000"/>
                </a:schemeClr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100000" t="100000"/>
            </a:path>
          </a:gradFill>
        </p:spPr>
        <p:txBody>
          <a:bodyPr>
            <a:noAutofit/>
          </a:bodyPr>
          <a:lstStyle/>
          <a:p>
            <a:pPr algn="l"/>
            <a:endParaRPr lang="en-US" sz="4294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2034"/>
              </a:spcBef>
            </a:pPr>
            <a:r>
              <a:rPr lang="en-US" sz="4859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INTERNATIONAL </a:t>
            </a:r>
            <a:r>
              <a:rPr lang="en-US" sz="4859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CONFERENCE ON FRONTIER AREAS OF SCIENCE </a:t>
            </a:r>
          </a:p>
          <a:p>
            <a:pPr algn="l">
              <a:spcBef>
                <a:spcPts val="2034"/>
              </a:spcBef>
            </a:pPr>
            <a:r>
              <a:rPr lang="en-US" sz="4859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AND </a:t>
            </a:r>
            <a:r>
              <a:rPr lang="en-US" sz="4859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TECHNOLOGY – TOKYO – 2026</a:t>
            </a:r>
          </a:p>
          <a:p>
            <a:pPr algn="l">
              <a:spcBef>
                <a:spcPts val="2034"/>
              </a:spcBef>
            </a:pPr>
            <a:endParaRPr lang="en-US" sz="4859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859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40</a:t>
            </a:r>
            <a:r>
              <a:rPr lang="en-US" sz="4859" b="1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859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59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Anniversary celebration of India- Japan S&amp;T Cooperation</a:t>
            </a:r>
            <a:endParaRPr lang="en-IN" sz="4859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1" y="5498099"/>
            <a:ext cx="28800425" cy="25445431"/>
          </a:xfrm>
          <a:prstGeom prst="rect">
            <a:avLst/>
          </a:prstGeom>
          <a:noFill/>
          <a:ln w="152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7111"/>
          </a:p>
        </p:txBody>
      </p:sp>
      <p:sp>
        <p:nvSpPr>
          <p:cNvPr id="11" name="TextBox 10"/>
          <p:cNvSpPr txBox="1"/>
          <p:nvPr/>
        </p:nvSpPr>
        <p:spPr>
          <a:xfrm>
            <a:off x="3" y="2718599"/>
            <a:ext cx="19018729" cy="217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2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n-US" sz="452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52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Author</a:t>
            </a:r>
            <a:r>
              <a:rPr lang="en-US" sz="452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452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Author</a:t>
            </a:r>
            <a:r>
              <a:rPr lang="en-US" sz="452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1*</a:t>
            </a:r>
          </a:p>
          <a:p>
            <a:pPr algn="ctr"/>
            <a:r>
              <a:rPr lang="en-US" sz="452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452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</a:p>
          <a:p>
            <a:pPr algn="ctr"/>
            <a:r>
              <a:rPr lang="en-US" sz="4520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452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Details of corresponding author</a:t>
            </a:r>
            <a:endParaRPr lang="en-IN" sz="452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" y="2348500"/>
            <a:ext cx="1868764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" y="198166"/>
            <a:ext cx="5600697" cy="927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24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POSTER </a:t>
            </a:r>
            <a:r>
              <a:rPr lang="en-US" sz="5424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en-US" sz="5424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IN" sz="54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flipH="1">
            <a:off x="1" y="1094875"/>
            <a:ext cx="18687648" cy="1135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 TITLE</a:t>
            </a:r>
            <a:endParaRPr lang="en-IN" sz="678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3365" r="936" b="1866"/>
          <a:stretch/>
        </p:blipFill>
        <p:spPr>
          <a:xfrm>
            <a:off x="25098612" y="453417"/>
            <a:ext cx="3069940" cy="2904713"/>
          </a:xfrm>
          <a:prstGeom prst="ellipse">
            <a:avLst/>
          </a:prstGeom>
        </p:spPr>
      </p:pic>
      <p:sp>
        <p:nvSpPr>
          <p:cNvPr id="16" name="TextBox 15"/>
          <p:cNvSpPr txBox="1"/>
          <p:nvPr/>
        </p:nvSpPr>
        <p:spPr>
          <a:xfrm flipH="1">
            <a:off x="18350341" y="3577737"/>
            <a:ext cx="10450085" cy="1135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8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ICFAST-TOKYO-2026</a:t>
            </a:r>
            <a:endParaRPr lang="en-IN" sz="678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E903C2F4-680B-B095-8A03-A71610B2DA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530129" y="673053"/>
            <a:ext cx="2361177" cy="268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2390" y="679512"/>
            <a:ext cx="2680361" cy="267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175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368</TotalTime>
  <Words>45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Abstract ID Project Title Author1, Author2 Designation</dc:title>
  <dc:creator>ADMIN</dc:creator>
  <cp:lastModifiedBy>win10</cp:lastModifiedBy>
  <cp:revision>28</cp:revision>
  <dcterms:created xsi:type="dcterms:W3CDTF">2025-08-21T06:54:10Z</dcterms:created>
  <dcterms:modified xsi:type="dcterms:W3CDTF">2026-01-20T03:48:46Z</dcterms:modified>
</cp:coreProperties>
</file>